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93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4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22AFC0DF-29A2-457C-BB4A-DA7CEDB5C8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à la date 2">
            <a:extLst>
              <a:ext uri="{FF2B5EF4-FFF2-40B4-BE49-F238E27FC236}">
                <a16:creationId xmlns:a16="http://schemas.microsoft.com/office/drawing/2014/main" id="{2FECA684-AC1E-4F1C-8341-26FD7112E7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E7008D4-0BAA-4707-9BD2-00C662926ACB}" type="datetime1">
              <a:rPr lang="fr-FR" smtClean="0"/>
              <a:t>29/11/2024</a:t>
            </a:fld>
            <a:endParaRPr lang="fr-FR" dirty="0"/>
          </a:p>
        </p:txBody>
      </p:sp>
      <p:sp>
        <p:nvSpPr>
          <p:cNvPr id="4" name="Espace réservé au pied de page 3">
            <a:extLst>
              <a:ext uri="{FF2B5EF4-FFF2-40B4-BE49-F238E27FC236}">
                <a16:creationId xmlns:a16="http://schemas.microsoft.com/office/drawing/2014/main" id="{5F724BCD-7351-497C-9ED7-D3FE9D8D9E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AAB947-A9B5-480E-98DD-5622B69F24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DF4D086-6AEA-4AB4-A023-0085B81A6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6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à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FEB60-09EF-416A-A0B0-E3A2D3B854C6}" type="datetime1">
              <a:rPr lang="fr-FR" smtClean="0"/>
              <a:pPr/>
              <a:t>29/11/2024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37BF602-06E2-416F-A0C6-72E3CC2DE1E7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8671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37BF602-06E2-416F-A0C6-72E3CC2DE1E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15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fr-FR" noProof="0"/>
              <a:t>Cliquez pour modifier le style du titre</a:t>
            </a:r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fld id="{60355984-D40A-4C82-9C58-31EFD7D2CA67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13" name="Connecteur droit 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09596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ABE315-A78A-4C92-8E53-AC1CB7925421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63697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 rtlCol="0"/>
          <a:lstStyle/>
          <a:p>
            <a:pPr rtl="0"/>
            <a:r>
              <a:rPr lang="fr-FR" noProof="0"/>
              <a:t>Cliquez pour modifier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>
          <a:xfrm>
            <a:off x="990601" y="762000"/>
            <a:ext cx="7581900" cy="5410200"/>
          </a:xfrm>
        </p:spPr>
        <p:txBody>
          <a:bodyPr vert="eaVert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680CAD-52E5-4AAA-8D31-FD087D49C938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7" name="Connecteur droit 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15710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885E85F-F430-4B9D-B049-EE74380640DF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88002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b="0" spc="200" baseline="0"/>
            </a:lvl1pPr>
          </a:lstStyle>
          <a:p>
            <a:pPr rtl="0"/>
            <a:r>
              <a:rPr lang="fr-FR" noProof="0"/>
              <a:t>Modifiez le style du titre maître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E5099F-0D89-4174-9662-792E0785876A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38330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024127" y="2286000"/>
            <a:ext cx="4754880" cy="402336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5989320" y="2286000"/>
            <a:ext cx="4754880" cy="402336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182956-69C3-4610-85E8-9A3526DEEFB7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5805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2412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024128" y="2967788"/>
            <a:ext cx="4754880" cy="3341572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599088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fr-FR" noProof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990888" y="2967788"/>
            <a:ext cx="4754880" cy="3341572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à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5EE2424-F68C-47AE-A3DB-242BD930195F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8" name="Espace réservé a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85274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à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639B952-A6FE-4254-AB8F-594AB7647CD9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4" name="Espace réservé a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7086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à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789C87-0557-4BAC-A71F-AD2338FDC33C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2258246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 hasCustomPrompt="1"/>
          </p:nvPr>
        </p:nvSpPr>
        <p:spPr>
          <a:xfrm>
            <a:off x="1024128" y="471509"/>
            <a:ext cx="4389120" cy="173736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pPr rtl="0"/>
            <a:r>
              <a:rPr lang="fr-FR" noProof="0"/>
              <a:t>Modifiez le style du titre du masque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715000" y="822960"/>
            <a:ext cx="5678424" cy="518464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24128" y="2257506"/>
            <a:ext cx="4389120" cy="3762294"/>
          </a:xfrm>
        </p:spPr>
        <p:txBody>
          <a:bodyPr lIns="91440" rIns="91440" rtlCol="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C254F6-308B-4B41-8F45-F913D3D9DDE3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0696370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e l’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610600" y="4960138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0B04E3A-25E5-450A-8AC5-2D1E7E56481E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94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au titr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 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8B7A9ED8-B4B5-4792-A5DD-4E86A0745FFD}" type="datetime1">
              <a:rPr lang="fr-FR" noProof="0" smtClean="0"/>
              <a:t>29/11/2024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7966EA62-41C5-4F9A-A915-5B0BC739C923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8" name="Connecteur droit 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0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4" r:id="rId1"/>
    <p:sldLayoutId id="2147484495" r:id="rId2"/>
    <p:sldLayoutId id="2147484496" r:id="rId3"/>
    <p:sldLayoutId id="2147484497" r:id="rId4"/>
    <p:sldLayoutId id="2147484498" r:id="rId5"/>
    <p:sldLayoutId id="2147484499" r:id="rId6"/>
    <p:sldLayoutId id="2147484500" r:id="rId7"/>
    <p:sldLayoutId id="2147484501" r:id="rId8"/>
    <p:sldLayoutId id="2147484502" r:id="rId9"/>
    <p:sldLayoutId id="2147484503" r:id="rId10"/>
    <p:sldLayoutId id="2147484504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67998" y="643467"/>
            <a:ext cx="2939030" cy="5571066"/>
          </a:xfrm>
          <a:ln>
            <a:solidFill>
              <a:schemeClr val="bg1"/>
            </a:solidFill>
          </a:ln>
        </p:spPr>
        <p:txBody>
          <a:bodyPr lIns="0" tIns="0" rIns="0" bIns="0" rtlCol="0">
            <a:noAutofit/>
          </a:bodyPr>
          <a:lstStyle/>
          <a:p>
            <a:pPr rtl="0"/>
            <a:r>
              <a:rPr lang="fr-FR" spc="-150" dirty="0"/>
              <a:t>COLLEGE</a:t>
            </a:r>
            <a:br>
              <a:rPr lang="fr-FR" spc="-150" dirty="0"/>
            </a:br>
            <a:r>
              <a:rPr lang="fr-FR" spc="-150" dirty="0"/>
              <a:t>BEAUREGARD</a:t>
            </a:r>
            <a:br>
              <a:rPr lang="fr-FR" spc="-150" dirty="0"/>
            </a:br>
            <a:r>
              <a:rPr lang="fr-FR" spc="-150" dirty="0"/>
              <a:t>2024/2025</a:t>
            </a:r>
          </a:p>
        </p:txBody>
      </p:sp>
      <p:sp>
        <p:nvSpPr>
          <p:cNvPr id="19" name="Rectangle 18" descr="Niveau de hiérarchie 1">
            <a:extLst>
              <a:ext uri="{FF2B5EF4-FFF2-40B4-BE49-F238E27FC236}">
                <a16:creationId xmlns:a16="http://schemas.microsoft.com/office/drawing/2014/main" id="{21C604EF-32A3-42D7-8586-5D643B7D12C1}"/>
              </a:ext>
            </a:extLst>
          </p:cNvPr>
          <p:cNvSpPr/>
          <p:nvPr/>
        </p:nvSpPr>
        <p:spPr>
          <a:xfrm>
            <a:off x="5540545" y="814100"/>
            <a:ext cx="2331633" cy="5177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latin typeface="+mj-lt"/>
              </a:rPr>
              <a:t>Samuel CASE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latin typeface="+mj-lt"/>
              </a:rPr>
              <a:t>PRINCIPAL</a:t>
            </a:r>
            <a:endParaRPr lang="fr-FR" sz="1300" b="0" kern="1200" dirty="0">
              <a:latin typeface="+mn-lt"/>
            </a:endParaRPr>
          </a:p>
        </p:txBody>
      </p:sp>
      <p:sp>
        <p:nvSpPr>
          <p:cNvPr id="32" name="Rectangle 31" descr="Niveau inférieur dans la hiérarchie">
            <a:extLst>
              <a:ext uri="{FF2B5EF4-FFF2-40B4-BE49-F238E27FC236}">
                <a16:creationId xmlns:a16="http://schemas.microsoft.com/office/drawing/2014/main" id="{05E740D1-0BDB-44A7-8B44-8DBC24EE1D85}"/>
              </a:ext>
            </a:extLst>
          </p:cNvPr>
          <p:cNvSpPr/>
          <p:nvPr/>
        </p:nvSpPr>
        <p:spPr>
          <a:xfrm>
            <a:off x="2641771" y="814100"/>
            <a:ext cx="1983219" cy="454568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Sébastien ACCARDO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SECRETAIRE GENERAL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0" name="Rectangle 19" descr="Niveau de hiérarchie 2 Article 1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3098301" y="3429000"/>
            <a:ext cx="1188000" cy="105911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Carmen 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BERTHET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C.P.E.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5EME/3EME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1" name="Rectangle 20" descr="Niveau de hiérarchie 3 Article 1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3422708" y="4607473"/>
            <a:ext cx="2206305" cy="1777693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ASSISTANTS D’EDUCATION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Oliver GALANT 6eme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Noémie MAUGEON 5eme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Jeanne RAYMOND 4eme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Julien BOUILLET 3eme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Thomas FOURCADE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Valérie PAGANELLI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2" name="Rectangle 21" descr="Niveau de hiérarchie 2 Article 2">
            <a:extLst>
              <a:ext uri="{FF2B5EF4-FFF2-40B4-BE49-F238E27FC236}">
                <a16:creationId xmlns:a16="http://schemas.microsoft.com/office/drawing/2014/main" id="{FAC2903E-5B1B-456C-94C2-FC7E867D4F53}"/>
              </a:ext>
            </a:extLst>
          </p:cNvPr>
          <p:cNvSpPr/>
          <p:nvPr/>
        </p:nvSpPr>
        <p:spPr>
          <a:xfrm>
            <a:off x="4624990" y="3429000"/>
            <a:ext cx="1188000" cy="106955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Gabrielle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SUBLET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C.P.E.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6EME/4EME</a:t>
            </a:r>
          </a:p>
        </p:txBody>
      </p:sp>
      <p:sp>
        <p:nvSpPr>
          <p:cNvPr id="33" name="Rectangle 32" descr="Niveau de hiérarchie 3 Article 2">
            <a:extLst>
              <a:ext uri="{FF2B5EF4-FFF2-40B4-BE49-F238E27FC236}">
                <a16:creationId xmlns:a16="http://schemas.microsoft.com/office/drawing/2014/main" id="{CACBECA8-5F46-4129-B680-BEB24114797F}"/>
              </a:ext>
            </a:extLst>
          </p:cNvPr>
          <p:cNvSpPr/>
          <p:nvPr/>
        </p:nvSpPr>
        <p:spPr>
          <a:xfrm>
            <a:off x="3923016" y="2377151"/>
            <a:ext cx="1188000" cy="90000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lvl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VIE </a:t>
            </a:r>
          </a:p>
          <a:p>
            <a:pPr lvl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SCOLAIRE</a:t>
            </a:r>
            <a:endParaRPr lang="fr-FR" sz="1300" dirty="0">
              <a:solidFill>
                <a:prstClr val="black"/>
              </a:solidFill>
            </a:endParaRPr>
          </a:p>
        </p:txBody>
      </p:sp>
      <p:sp>
        <p:nvSpPr>
          <p:cNvPr id="25" name="Rectangle 24" descr="Niveau de hiérarchie 3 Article 3">
            <a:extLst>
              <a:ext uri="{FF2B5EF4-FFF2-40B4-BE49-F238E27FC236}">
                <a16:creationId xmlns:a16="http://schemas.microsoft.com/office/drawing/2014/main" id="{A02A68C5-2481-443C-9339-71AFFFE8B3C6}"/>
              </a:ext>
            </a:extLst>
          </p:cNvPr>
          <p:cNvSpPr/>
          <p:nvPr/>
        </p:nvSpPr>
        <p:spPr>
          <a:xfrm>
            <a:off x="6262103" y="2473345"/>
            <a:ext cx="1188000" cy="213412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1" dirty="0">
              <a:solidFill>
                <a:prstClr val="black"/>
              </a:solidFill>
              <a:latin typeface="+mj-lt"/>
            </a:endParaRP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1" dirty="0">
              <a:solidFill>
                <a:prstClr val="black"/>
              </a:solidFill>
              <a:latin typeface="+mj-lt"/>
            </a:endParaRP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1" dirty="0">
              <a:solidFill>
                <a:prstClr val="black"/>
              </a:solidFill>
              <a:latin typeface="+mj-lt"/>
            </a:endParaRP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ENSEIGNANTS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6" name="Rectangle 25" descr="Niveau de hiérarchie 2 Article 4">
            <a:extLst>
              <a:ext uri="{FF2B5EF4-FFF2-40B4-BE49-F238E27FC236}">
                <a16:creationId xmlns:a16="http://schemas.microsoft.com/office/drawing/2014/main" id="{6CC65D6C-DD16-4338-8CA6-BFA0B65035D7}"/>
              </a:ext>
            </a:extLst>
          </p:cNvPr>
          <p:cNvSpPr/>
          <p:nvPr/>
        </p:nvSpPr>
        <p:spPr>
          <a:xfrm>
            <a:off x="7928672" y="3429000"/>
            <a:ext cx="1188000" cy="900000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kern="1200" dirty="0">
                <a:solidFill>
                  <a:prstClr val="black"/>
                </a:solidFill>
                <a:ea typeface="+mn-ea"/>
                <a:cs typeface="+mn-cs"/>
              </a:rPr>
              <a:t>Marie Aude 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dirty="0">
                <a:solidFill>
                  <a:prstClr val="black"/>
                </a:solidFill>
              </a:rPr>
              <a:t>MOUTARDE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kern="1200" dirty="0">
                <a:solidFill>
                  <a:prstClr val="black"/>
                </a:solidFill>
                <a:ea typeface="+mn-ea"/>
                <a:cs typeface="+mn-cs"/>
              </a:rPr>
              <a:t>INFIRMIERE SCOLAIRE</a:t>
            </a:r>
          </a:p>
        </p:txBody>
      </p:sp>
      <p:sp>
        <p:nvSpPr>
          <p:cNvPr id="28" name="Rectangle 27" descr="Niveau de hiérarchie 2 Article 5">
            <a:extLst>
              <a:ext uri="{FF2B5EF4-FFF2-40B4-BE49-F238E27FC236}">
                <a16:creationId xmlns:a16="http://schemas.microsoft.com/office/drawing/2014/main" id="{D9B98AB0-A449-4332-82F4-94318C473B83}"/>
              </a:ext>
            </a:extLst>
          </p:cNvPr>
          <p:cNvSpPr/>
          <p:nvPr/>
        </p:nvSpPr>
        <p:spPr>
          <a:xfrm>
            <a:off x="9209919" y="3429000"/>
            <a:ext cx="1188000" cy="900000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dirty="0">
                <a:solidFill>
                  <a:prstClr val="black"/>
                </a:solidFill>
              </a:rPr>
              <a:t>Aurélie GAVEND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kern="1200" dirty="0">
                <a:solidFill>
                  <a:prstClr val="black"/>
                </a:solidFill>
                <a:ea typeface="+mn-ea"/>
                <a:cs typeface="+mn-cs"/>
              </a:rPr>
              <a:t>PSY EN</a:t>
            </a:r>
          </a:p>
        </p:txBody>
      </p:sp>
      <p:sp>
        <p:nvSpPr>
          <p:cNvPr id="29" name="Rectangle 28" descr="Niveau de hiérarchie 3 Article 5">
            <a:extLst>
              <a:ext uri="{FF2B5EF4-FFF2-40B4-BE49-F238E27FC236}">
                <a16:creationId xmlns:a16="http://schemas.microsoft.com/office/drawing/2014/main" id="{743439A9-C933-477D-A966-F21E29691839}"/>
              </a:ext>
            </a:extLst>
          </p:cNvPr>
          <p:cNvSpPr/>
          <p:nvPr/>
        </p:nvSpPr>
        <p:spPr>
          <a:xfrm>
            <a:off x="9233171" y="4578682"/>
            <a:ext cx="1188000" cy="1806483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300" b="1" dirty="0">
              <a:solidFill>
                <a:prstClr val="black"/>
              </a:solidFill>
              <a:latin typeface="+mj-lt"/>
            </a:endParaRPr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SERVICE DE MAINTENANCE </a:t>
            </a:r>
            <a:endParaRPr lang="fr-FR" sz="1300" b="1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0" name="Rectangle 29" descr="Niveau de hiérarchie 2 Article 6">
            <a:extLst>
              <a:ext uri="{FF2B5EF4-FFF2-40B4-BE49-F238E27FC236}">
                <a16:creationId xmlns:a16="http://schemas.microsoft.com/office/drawing/2014/main" id="{F8066417-8A57-4907-85EC-A2494CB96202}"/>
              </a:ext>
            </a:extLst>
          </p:cNvPr>
          <p:cNvSpPr/>
          <p:nvPr/>
        </p:nvSpPr>
        <p:spPr>
          <a:xfrm>
            <a:off x="10491164" y="3429000"/>
            <a:ext cx="1188000" cy="900000"/>
          </a:xfrm>
          <a:prstGeom prst="rect">
            <a:avLst/>
          </a:prstGeom>
          <a:solidFill>
            <a:schemeClr val="accent5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kern="1200" dirty="0">
                <a:solidFill>
                  <a:prstClr val="black"/>
                </a:solidFill>
                <a:ea typeface="+mn-ea"/>
                <a:cs typeface="+mn-cs"/>
              </a:rPr>
              <a:t>Mélanie BOMPTEMP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200" b="1" dirty="0">
                <a:solidFill>
                  <a:prstClr val="black"/>
                </a:solidFill>
              </a:rPr>
              <a:t>ASSISTANT SOCIALE</a:t>
            </a:r>
            <a:endParaRPr lang="fr-FR" sz="1200" b="1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31" name="Rectangle 30" descr="Niveau de hiérarchie 3 Article 6">
            <a:extLst>
              <a:ext uri="{FF2B5EF4-FFF2-40B4-BE49-F238E27FC236}">
                <a16:creationId xmlns:a16="http://schemas.microsoft.com/office/drawing/2014/main" id="{E0BA9528-74CE-4286-A8E3-697EED90FF57}"/>
              </a:ext>
            </a:extLst>
          </p:cNvPr>
          <p:cNvSpPr/>
          <p:nvPr/>
        </p:nvSpPr>
        <p:spPr>
          <a:xfrm>
            <a:off x="10528026" y="4581366"/>
            <a:ext cx="1188000" cy="1803799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1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SERVICE DE RESTAURATION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103" name="Connecteur droit 102" descr="Ligne de connecteur">
            <a:extLst>
              <a:ext uri="{FF2B5EF4-FFF2-40B4-BE49-F238E27FC236}">
                <a16:creationId xmlns:a16="http://schemas.microsoft.com/office/drawing/2014/main" id="{32F3A4D7-B84F-42D6-A659-74286E20AFCF}"/>
              </a:ext>
            </a:extLst>
          </p:cNvPr>
          <p:cNvCxnSpPr>
            <a:cxnSpLocks/>
          </p:cNvCxnSpPr>
          <p:nvPr/>
        </p:nvCxnSpPr>
        <p:spPr>
          <a:xfrm>
            <a:off x="6986263" y="36976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 descr="Niveau inférieur dans la hiérarchie">
            <a:extLst>
              <a:ext uri="{FF2B5EF4-FFF2-40B4-BE49-F238E27FC236}">
                <a16:creationId xmlns:a16="http://schemas.microsoft.com/office/drawing/2014/main" id="{AFF0C47F-895C-4486-AB66-2DF358539947}"/>
              </a:ext>
            </a:extLst>
          </p:cNvPr>
          <p:cNvSpPr/>
          <p:nvPr/>
        </p:nvSpPr>
        <p:spPr>
          <a:xfrm>
            <a:off x="1223032" y="1420517"/>
            <a:ext cx="1875245" cy="674773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Sophie DUCRUET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SECRETAIRE D’INTENDANCE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5" name="Rectangle 44" descr="Niveau inférieur dans la hiérarchie">
            <a:extLst>
              <a:ext uri="{FF2B5EF4-FFF2-40B4-BE49-F238E27FC236}">
                <a16:creationId xmlns:a16="http://schemas.microsoft.com/office/drawing/2014/main" id="{B071B7E1-A5BB-4915-9EF8-D88A6DEC02FD}"/>
              </a:ext>
            </a:extLst>
          </p:cNvPr>
          <p:cNvSpPr/>
          <p:nvPr/>
        </p:nvSpPr>
        <p:spPr>
          <a:xfrm>
            <a:off x="8682166" y="814101"/>
            <a:ext cx="1875245" cy="517787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Myriam BOVAGNET-PASCAL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PRINCIPALE ADJOINTE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6" name="Rectangle 45" descr="Niveau inférieur dans la hiérarchie">
            <a:extLst>
              <a:ext uri="{FF2B5EF4-FFF2-40B4-BE49-F238E27FC236}">
                <a16:creationId xmlns:a16="http://schemas.microsoft.com/office/drawing/2014/main" id="{E4404017-7949-4651-AF54-ACD7EF294B8D}"/>
              </a:ext>
            </a:extLst>
          </p:cNvPr>
          <p:cNvSpPr/>
          <p:nvPr/>
        </p:nvSpPr>
        <p:spPr>
          <a:xfrm>
            <a:off x="9619788" y="1483737"/>
            <a:ext cx="1875245" cy="674774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 err="1">
                <a:solidFill>
                  <a:prstClr val="black"/>
                </a:solidFill>
                <a:latin typeface="+mj-lt"/>
                <a:ea typeface="+mn-ea"/>
                <a:cs typeface="+mn-cs"/>
              </a:rPr>
              <a:t>Erolina</a:t>
            </a: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 BERISHA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SECRETAIRE DE DIRECTION ET DE SCOLARITE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7" name="Rectangle 46" descr="Niveau de hiérarchie 3 Article 2">
            <a:extLst>
              <a:ext uri="{FF2B5EF4-FFF2-40B4-BE49-F238E27FC236}">
                <a16:creationId xmlns:a16="http://schemas.microsoft.com/office/drawing/2014/main" id="{BA3976B9-5CF1-41D0-8DB2-F30A10811B37}"/>
              </a:ext>
            </a:extLst>
          </p:cNvPr>
          <p:cNvSpPr/>
          <p:nvPr/>
        </p:nvSpPr>
        <p:spPr>
          <a:xfrm>
            <a:off x="9209919" y="237715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lvl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SANTE </a:t>
            </a:r>
          </a:p>
          <a:p>
            <a:pPr lvl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SOCIAL</a:t>
            </a:r>
          </a:p>
          <a:p>
            <a:pPr lvl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ORIENTATION</a:t>
            </a:r>
            <a:endParaRPr lang="fr-FR" sz="1300" dirty="0">
              <a:solidFill>
                <a:prstClr val="black"/>
              </a:solidFill>
            </a:endParaRPr>
          </a:p>
        </p:txBody>
      </p:sp>
      <p:sp>
        <p:nvSpPr>
          <p:cNvPr id="48" name="Rectangle 47" descr="Niveau de hiérarchie 3 Article 6">
            <a:extLst>
              <a:ext uri="{FF2B5EF4-FFF2-40B4-BE49-F238E27FC236}">
                <a16:creationId xmlns:a16="http://schemas.microsoft.com/office/drawing/2014/main" id="{2D2767B8-24DB-4FCE-BE60-7C1CCEE1BC5F}"/>
              </a:ext>
            </a:extLst>
          </p:cNvPr>
          <p:cNvSpPr/>
          <p:nvPr/>
        </p:nvSpPr>
        <p:spPr>
          <a:xfrm>
            <a:off x="7938316" y="4578680"/>
            <a:ext cx="1188000" cy="1806485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FR" sz="1300" b="1" dirty="0">
              <a:solidFill>
                <a:prstClr val="black"/>
              </a:solidFill>
              <a:latin typeface="+mj-lt"/>
            </a:endParaRP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dirty="0">
                <a:solidFill>
                  <a:prstClr val="black"/>
                </a:solidFill>
                <a:latin typeface="+mj-lt"/>
              </a:rPr>
              <a:t>AESH</a:t>
            </a:r>
          </a:p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13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Accompagnement des élèves en situation de handicap</a:t>
            </a:r>
            <a:endParaRPr lang="fr-FR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972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égrale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104432_TF11561227" id="{4EBBCF55-8080-48CD-8619-63C6D7E1C658}" vid="{98D44FED-1F66-4CA7-9545-0B05A60EACB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84D18DA-07F0-42AA-A4D8-DA1A93EE23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857EDA-311A-4347-A668-7F4377E389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7D7A17-86F0-479A-99ED-25A5B5927E3A}">
  <ds:schemaRefs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16c05727-aa75-4e4a-9b5f-8a80a1165891"/>
    <ds:schemaRef ds:uri="71af3243-3dd4-4a8d-8c0d-dd76da1f02a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Organigramme simple</Template>
  <TotalTime>0</TotalTime>
  <Words>102</Words>
  <Application>Microsoft Office PowerPoint</Application>
  <PresentationFormat>Grand écran</PresentationFormat>
  <Paragraphs>50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Tw Cen MT</vt:lpstr>
      <vt:lpstr>Tw Cen MT Condensed</vt:lpstr>
      <vt:lpstr>Wingdings 3</vt:lpstr>
      <vt:lpstr>Intégrale</vt:lpstr>
      <vt:lpstr>COLLEGE BEAUREGARD 2024/2025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2024-10-04T07:07:48Z</dcterms:created>
  <dcterms:modified xsi:type="dcterms:W3CDTF">2024-11-29T07:29:28Z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